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9" r:id="rId11"/>
    <p:sldId id="268" r:id="rId12"/>
    <p:sldId id="267" r:id="rId13"/>
    <p:sldId id="266" r:id="rId14"/>
    <p:sldId id="270" r:id="rId15"/>
    <p:sldId id="271" r:id="rId16"/>
    <p:sldId id="272" r:id="rId17"/>
    <p:sldId id="275" r:id="rId18"/>
    <p:sldId id="274" r:id="rId19"/>
    <p:sldId id="276" r:id="rId20"/>
    <p:sldId id="278" r:id="rId21"/>
    <p:sldId id="279" r:id="rId22"/>
    <p:sldId id="280" r:id="rId23"/>
    <p:sldId id="281" r:id="rId24"/>
    <p:sldId id="282" r:id="rId25"/>
    <p:sldId id="26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AB45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2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3FDA5-985D-45FF-A41A-6ED80445D9DA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B5926-436A-4E54-BA53-811CB50476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84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B5926-436A-4E54-BA53-811CB50476E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184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B5926-436A-4E54-BA53-811CB50476E3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18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671484"/>
      </p:ext>
    </p:extLst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458272"/>
      </p:ext>
    </p:extLst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404867"/>
      </p:ext>
    </p:extLst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15641"/>
      </p:ext>
    </p:extLst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07196"/>
      </p:ext>
    </p:extLst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219658"/>
      </p:ext>
    </p:extLst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29358"/>
      </p:ext>
    </p:extLst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166800"/>
      </p:ext>
    </p:extLst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508332"/>
      </p:ext>
    </p:extLst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249507"/>
      </p:ext>
    </p:extLst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03061"/>
      </p:ext>
    </p:extLst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500D2-7C2D-406E-860B-8F3B79FC98A2}" type="datetimeFigureOut">
              <a:rPr lang="en-US" smtClean="0"/>
              <a:t>7/12/2014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D25DC-B765-4A3C-B56C-E1A40E1158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7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gif"/><Relationship Id="rId12" Type="http://schemas.openxmlformats.org/officeDocument/2006/relationships/image" Target="../media/image30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7.jpeg"/><Relationship Id="rId11" Type="http://schemas.openxmlformats.org/officeDocument/2006/relationships/image" Target="../media/image29.jpeg"/><Relationship Id="rId5" Type="http://schemas.openxmlformats.org/officeDocument/2006/relationships/image" Target="../media/image13.png"/><Relationship Id="rId10" Type="http://schemas.openxmlformats.org/officeDocument/2006/relationships/image" Target="../media/image28.jpeg"/><Relationship Id="rId4" Type="http://schemas.openxmlformats.org/officeDocument/2006/relationships/image" Target="../media/image7.gif"/><Relationship Id="rId9" Type="http://schemas.openxmlformats.org/officeDocument/2006/relationships/image" Target="../media/image17.gif"/><Relationship Id="rId1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6.png"/><Relationship Id="rId3" Type="http://schemas.openxmlformats.org/officeDocument/2006/relationships/audio" Target="../media/media11.wav"/><Relationship Id="rId7" Type="http://schemas.openxmlformats.org/officeDocument/2006/relationships/image" Target="../media/image7.gif"/><Relationship Id="rId12" Type="http://schemas.openxmlformats.org/officeDocument/2006/relationships/image" Target="../media/image33.png"/><Relationship Id="rId2" Type="http://schemas.microsoft.com/office/2007/relationships/media" Target="../media/media11.wav"/><Relationship Id="rId1" Type="http://schemas.openxmlformats.org/officeDocument/2006/relationships/tags" Target="../tags/tag1.xml"/><Relationship Id="rId6" Type="http://schemas.openxmlformats.org/officeDocument/2006/relationships/image" Target="../media/image31.jpeg"/><Relationship Id="rId11" Type="http://schemas.openxmlformats.org/officeDocument/2006/relationships/image" Target="../media/image32.png"/><Relationship Id="rId5" Type="http://schemas.openxmlformats.org/officeDocument/2006/relationships/image" Target="../media/image13.png"/><Relationship Id="rId10" Type="http://schemas.openxmlformats.org/officeDocument/2006/relationships/image" Target="../media/image14.g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5.gif"/><Relationship Id="rId1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gif"/><Relationship Id="rId12" Type="http://schemas.openxmlformats.org/officeDocument/2006/relationships/image" Target="../media/image8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34.jpeg"/><Relationship Id="rId11" Type="http://schemas.openxmlformats.org/officeDocument/2006/relationships/image" Target="../media/image37.png"/><Relationship Id="rId5" Type="http://schemas.openxmlformats.org/officeDocument/2006/relationships/image" Target="../media/image14.gif"/><Relationship Id="rId10" Type="http://schemas.openxmlformats.org/officeDocument/2006/relationships/image" Target="../media/image36.jpg"/><Relationship Id="rId4" Type="http://schemas.openxmlformats.org/officeDocument/2006/relationships/image" Target="../media/image13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12" Type="http://schemas.openxmlformats.org/officeDocument/2006/relationships/image" Target="../media/image42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34.jpeg"/><Relationship Id="rId11" Type="http://schemas.openxmlformats.org/officeDocument/2006/relationships/image" Target="../media/image41.jpeg"/><Relationship Id="rId5" Type="http://schemas.openxmlformats.org/officeDocument/2006/relationships/image" Target="../media/image17.gif"/><Relationship Id="rId10" Type="http://schemas.openxmlformats.org/officeDocument/2006/relationships/image" Target="../media/image25.gif"/><Relationship Id="rId4" Type="http://schemas.openxmlformats.org/officeDocument/2006/relationships/image" Target="../media/image38.png"/><Relationship Id="rId9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6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jpeg"/><Relationship Id="rId12" Type="http://schemas.openxmlformats.org/officeDocument/2006/relationships/image" Target="../media/image37.png"/><Relationship Id="rId17" Type="http://schemas.openxmlformats.org/officeDocument/2006/relationships/image" Target="../media/image8.png"/><Relationship Id="rId2" Type="http://schemas.openxmlformats.org/officeDocument/2006/relationships/audio" Target="../media/media14.wav"/><Relationship Id="rId16" Type="http://schemas.openxmlformats.org/officeDocument/2006/relationships/image" Target="../media/image48.jpeg"/><Relationship Id="rId1" Type="http://schemas.microsoft.com/office/2007/relationships/media" Target="../media/media14.wav"/><Relationship Id="rId6" Type="http://schemas.openxmlformats.org/officeDocument/2006/relationships/image" Target="../media/image17.gif"/><Relationship Id="rId11" Type="http://schemas.openxmlformats.org/officeDocument/2006/relationships/image" Target="../media/image45.jpeg"/><Relationship Id="rId5" Type="http://schemas.openxmlformats.org/officeDocument/2006/relationships/image" Target="../media/image1.png"/><Relationship Id="rId15" Type="http://schemas.openxmlformats.org/officeDocument/2006/relationships/image" Target="../media/image26.png"/><Relationship Id="rId10" Type="http://schemas.openxmlformats.org/officeDocument/2006/relationships/image" Target="../media/image25.gif"/><Relationship Id="rId4" Type="http://schemas.openxmlformats.org/officeDocument/2006/relationships/image" Target="../media/image7.gif"/><Relationship Id="rId9" Type="http://schemas.openxmlformats.org/officeDocument/2006/relationships/image" Target="../media/image14.gif"/><Relationship Id="rId1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jpg"/><Relationship Id="rId12" Type="http://schemas.openxmlformats.org/officeDocument/2006/relationships/image" Target="../media/image51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37.png"/><Relationship Id="rId11" Type="http://schemas.openxmlformats.org/officeDocument/2006/relationships/image" Target="../media/image14.gif"/><Relationship Id="rId5" Type="http://schemas.openxmlformats.org/officeDocument/2006/relationships/image" Target="../media/image49.png"/><Relationship Id="rId10" Type="http://schemas.openxmlformats.org/officeDocument/2006/relationships/image" Target="../media/image25.gif"/><Relationship Id="rId4" Type="http://schemas.openxmlformats.org/officeDocument/2006/relationships/image" Target="../media/image7.gif"/><Relationship Id="rId9" Type="http://schemas.openxmlformats.org/officeDocument/2006/relationships/image" Target="../media/image17.gif"/><Relationship Id="rId1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12" Type="http://schemas.openxmlformats.org/officeDocument/2006/relationships/image" Target="../media/image56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7.gif"/><Relationship Id="rId11" Type="http://schemas.openxmlformats.org/officeDocument/2006/relationships/image" Target="../media/image14.gif"/><Relationship Id="rId5" Type="http://schemas.openxmlformats.org/officeDocument/2006/relationships/image" Target="../media/image52.png"/><Relationship Id="rId1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5.png"/><Relationship Id="rId1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12" Type="http://schemas.openxmlformats.org/officeDocument/2006/relationships/image" Target="../media/image56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7.gif"/><Relationship Id="rId11" Type="http://schemas.openxmlformats.org/officeDocument/2006/relationships/image" Target="../media/image14.gif"/><Relationship Id="rId5" Type="http://schemas.openxmlformats.org/officeDocument/2006/relationships/image" Target="../media/image52.png"/><Relationship Id="rId1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5.png"/><Relationship Id="rId14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gif"/><Relationship Id="rId12" Type="http://schemas.openxmlformats.org/officeDocument/2006/relationships/image" Target="../media/image25.gif"/><Relationship Id="rId2" Type="http://schemas.openxmlformats.org/officeDocument/2006/relationships/audio" Target="../media/media18.wav"/><Relationship Id="rId16" Type="http://schemas.openxmlformats.org/officeDocument/2006/relationships/image" Target="../media/image8.png"/><Relationship Id="rId1" Type="http://schemas.microsoft.com/office/2007/relationships/media" Target="../media/media18.wav"/><Relationship Id="rId6" Type="http://schemas.openxmlformats.org/officeDocument/2006/relationships/image" Target="../media/image37.png"/><Relationship Id="rId11" Type="http://schemas.openxmlformats.org/officeDocument/2006/relationships/image" Target="../media/image17.gif"/><Relationship Id="rId5" Type="http://schemas.openxmlformats.org/officeDocument/2006/relationships/image" Target="../media/image49.png"/><Relationship Id="rId15" Type="http://schemas.openxmlformats.org/officeDocument/2006/relationships/image" Target="../media/image62.png"/><Relationship Id="rId10" Type="http://schemas.openxmlformats.org/officeDocument/2006/relationships/image" Target="../media/image60.png"/><Relationship Id="rId4" Type="http://schemas.openxmlformats.org/officeDocument/2006/relationships/image" Target="../media/image7.gif"/><Relationship Id="rId9" Type="http://schemas.openxmlformats.org/officeDocument/2006/relationships/image" Target="../media/image59.png"/><Relationship Id="rId1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6.png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17.gif"/><Relationship Id="rId17" Type="http://schemas.openxmlformats.org/officeDocument/2006/relationships/image" Target="../media/image62.png"/><Relationship Id="rId2" Type="http://schemas.openxmlformats.org/officeDocument/2006/relationships/audio" Target="../media/media19.wav"/><Relationship Id="rId16" Type="http://schemas.openxmlformats.org/officeDocument/2006/relationships/image" Target="../media/image14.gif"/><Relationship Id="rId1" Type="http://schemas.microsoft.com/office/2007/relationships/media" Target="../media/media19.wav"/><Relationship Id="rId6" Type="http://schemas.openxmlformats.org/officeDocument/2006/relationships/image" Target="../media/image63.png"/><Relationship Id="rId11" Type="http://schemas.openxmlformats.org/officeDocument/2006/relationships/image" Target="../media/image37.png"/><Relationship Id="rId5" Type="http://schemas.openxmlformats.org/officeDocument/2006/relationships/image" Target="../media/image1.png"/><Relationship Id="rId15" Type="http://schemas.openxmlformats.org/officeDocument/2006/relationships/image" Target="../media/image67.png"/><Relationship Id="rId10" Type="http://schemas.openxmlformats.org/officeDocument/2006/relationships/image" Target="../media/image65.png"/><Relationship Id="rId4" Type="http://schemas.openxmlformats.org/officeDocument/2006/relationships/image" Target="../media/image7.gif"/><Relationship Id="rId9" Type="http://schemas.openxmlformats.org/officeDocument/2006/relationships/image" Target="../media/image51.png"/><Relationship Id="rId1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7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jpeg"/><Relationship Id="rId12" Type="http://schemas.openxmlformats.org/officeDocument/2006/relationships/image" Target="../media/image46.jpg"/><Relationship Id="rId17" Type="http://schemas.openxmlformats.org/officeDocument/2006/relationships/image" Target="../media/image8.png"/><Relationship Id="rId2" Type="http://schemas.openxmlformats.org/officeDocument/2006/relationships/audio" Target="../media/media20.wav"/><Relationship Id="rId16" Type="http://schemas.openxmlformats.org/officeDocument/2006/relationships/image" Target="../media/image25.gif"/><Relationship Id="rId1" Type="http://schemas.microsoft.com/office/2007/relationships/media" Target="../media/media20.wav"/><Relationship Id="rId6" Type="http://schemas.openxmlformats.org/officeDocument/2006/relationships/image" Target="../media/image68.jpg"/><Relationship Id="rId11" Type="http://schemas.openxmlformats.org/officeDocument/2006/relationships/image" Target="../media/image70.png"/><Relationship Id="rId5" Type="http://schemas.openxmlformats.org/officeDocument/2006/relationships/image" Target="../media/image49.png"/><Relationship Id="rId15" Type="http://schemas.openxmlformats.org/officeDocument/2006/relationships/image" Target="../media/image17.gif"/><Relationship Id="rId10" Type="http://schemas.openxmlformats.org/officeDocument/2006/relationships/image" Target="../media/image62.png"/><Relationship Id="rId4" Type="http://schemas.openxmlformats.org/officeDocument/2006/relationships/image" Target="../media/image7.gif"/><Relationship Id="rId9" Type="http://schemas.openxmlformats.org/officeDocument/2006/relationships/image" Target="../media/image51.png"/><Relationship Id="rId1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3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72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74.png"/><Relationship Id="rId4" Type="http://schemas.openxmlformats.org/officeDocument/2006/relationships/image" Target="../media/image7.gif"/><Relationship Id="rId9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6.jp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75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25.gif"/><Relationship Id="rId4" Type="http://schemas.openxmlformats.org/officeDocument/2006/relationships/image" Target="../media/image7.gif"/><Relationship Id="rId9" Type="http://schemas.openxmlformats.org/officeDocument/2006/relationships/image" Target="../media/image17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78.png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12" Type="http://schemas.openxmlformats.org/officeDocument/2006/relationships/image" Target="../media/image14.gif"/><Relationship Id="rId17" Type="http://schemas.openxmlformats.org/officeDocument/2006/relationships/image" Target="../media/image80.jpeg"/><Relationship Id="rId2" Type="http://schemas.openxmlformats.org/officeDocument/2006/relationships/audio" Target="../media/media23.wav"/><Relationship Id="rId16" Type="http://schemas.openxmlformats.org/officeDocument/2006/relationships/image" Target="../media/image51.png"/><Relationship Id="rId1" Type="http://schemas.microsoft.com/office/2007/relationships/media" Target="../media/media23.wav"/><Relationship Id="rId6" Type="http://schemas.openxmlformats.org/officeDocument/2006/relationships/image" Target="../media/image68.jpg"/><Relationship Id="rId11" Type="http://schemas.openxmlformats.org/officeDocument/2006/relationships/image" Target="../media/image77.png"/><Relationship Id="rId5" Type="http://schemas.openxmlformats.org/officeDocument/2006/relationships/image" Target="../media/image1.png"/><Relationship Id="rId15" Type="http://schemas.openxmlformats.org/officeDocument/2006/relationships/image" Target="../media/image79.jpeg"/><Relationship Id="rId10" Type="http://schemas.openxmlformats.org/officeDocument/2006/relationships/image" Target="../media/image76.jpg"/><Relationship Id="rId4" Type="http://schemas.openxmlformats.org/officeDocument/2006/relationships/image" Target="../media/image7.gif"/><Relationship Id="rId9" Type="http://schemas.openxmlformats.org/officeDocument/2006/relationships/image" Target="../media/image25.gif"/><Relationship Id="rId14" Type="http://schemas.openxmlformats.org/officeDocument/2006/relationships/image" Target="../media/image46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png"/><Relationship Id="rId12" Type="http://schemas.openxmlformats.org/officeDocument/2006/relationships/image" Target="../media/image17.gif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82.png"/><Relationship Id="rId11" Type="http://schemas.openxmlformats.org/officeDocument/2006/relationships/image" Target="../media/image86.jpeg"/><Relationship Id="rId5" Type="http://schemas.openxmlformats.org/officeDocument/2006/relationships/image" Target="../media/image81.png"/><Relationship Id="rId15" Type="http://schemas.openxmlformats.org/officeDocument/2006/relationships/image" Target="../media/image8.png"/><Relationship Id="rId10" Type="http://schemas.openxmlformats.org/officeDocument/2006/relationships/image" Target="../media/image85.png"/><Relationship Id="rId4" Type="http://schemas.openxmlformats.org/officeDocument/2006/relationships/image" Target="../media/image52.png"/><Relationship Id="rId9" Type="http://schemas.openxmlformats.org/officeDocument/2006/relationships/image" Target="../media/image68.jpg"/><Relationship Id="rId14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netanimations.net/moving_animated_fire_explosion_animations.htm" TargetMode="External"/><Relationship Id="rId13" Type="http://schemas.openxmlformats.org/officeDocument/2006/relationships/hyperlink" Target="http://www.zazzle.com/youre_my_cup_of_tea_mug-168954713780377988" TargetMode="External"/><Relationship Id="rId18" Type="http://schemas.openxmlformats.org/officeDocument/2006/relationships/hyperlink" Target="http://www.dreamstime.com/stock-image-mole-walking-image14046211" TargetMode="External"/><Relationship Id="rId3" Type="http://schemas.openxmlformats.org/officeDocument/2006/relationships/hyperlink" Target="http://www.deviantart.com/morelikethis/collections/334536298" TargetMode="External"/><Relationship Id="rId21" Type="http://schemas.openxmlformats.org/officeDocument/2006/relationships/image" Target="../media/image88.gif"/><Relationship Id="rId7" Type="http://schemas.openxmlformats.org/officeDocument/2006/relationships/hyperlink" Target="http://www.how-to-draw-cartoons-online.com/cartoon-mouse.html" TargetMode="External"/><Relationship Id="rId12" Type="http://schemas.openxmlformats.org/officeDocument/2006/relationships/hyperlink" Target="http://www.whatcanipaint.com/141/single-peanut" TargetMode="External"/><Relationship Id="rId17" Type="http://schemas.openxmlformats.org/officeDocument/2006/relationships/hyperlink" Target="http://www.google.com/imgres?q=Angry+Cartoon+bear+pointing&amp;um=1&amp;hl=en&amp;safe=active&amp;tbo=d&amp;biw=1280&amp;bih=837&amp;tbm=isch&amp;tbnid=1y3iuHG3dc0w7M:&amp;imgrefurl=http://www.shutterstock.com/pic-18736963/stock-photo-angry-bear.html&amp;docid=2rvh04SKf-HBAM&amp;itg=1&amp;imgurl=http://thumb18.shutterstock.com/thumb_small/83138/83138,1223754957,6/stock-vector-angry-bear-18735928.jpg&amp;w=113&amp;h=100&amp;ei=3ZWzUJvSNYG29QTThoFY&amp;zoom=1&amp;iact=hc&amp;vpx=764&amp;vpy=152&amp;dur=672&amp;hovh=80&amp;hovw=90&amp;tx=105&amp;ty=64&amp;sig=101168119096821655849&amp;page=2&amp;tbnh=80&amp;tbnw=90&amp;start=32&amp;ndsp=40&amp;ved=1t:429,r:5,s:32,i:204" TargetMode="External"/><Relationship Id="rId2" Type="http://schemas.openxmlformats.org/officeDocument/2006/relationships/hyperlink" Target="http://www.123rf.com/photo_14708935_the-bear-panda-sleeps-on-a-tree-cartoon.html" TargetMode="External"/><Relationship Id="rId16" Type="http://schemas.openxmlformats.org/officeDocument/2006/relationships/hyperlink" Target="http://www.123rf.com/photo_11446714_funny-cartoon-gopher-standing-among-the-ears-of-wheat.html" TargetMode="External"/><Relationship Id="rId20" Type="http://schemas.openxmlformats.org/officeDocument/2006/relationships/hyperlink" Target="http://www.turbosquid.com/3d-models/3ds-max-tea-cup/56679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eathersanimations.com/weather.html" TargetMode="External"/><Relationship Id="rId11" Type="http://schemas.openxmlformats.org/officeDocument/2006/relationships/hyperlink" Target="http://www.amazon.com/Sweetn-Salty-Honey-Flavor-Packs/dp/B008215888" TargetMode="External"/><Relationship Id="rId5" Type="http://schemas.openxmlformats.org/officeDocument/2006/relationships/hyperlink" Target="http://www.cartoonlearning.com/anime-studio-content-and-characters/" TargetMode="External"/><Relationship Id="rId15" Type="http://schemas.openxmlformats.org/officeDocument/2006/relationships/hyperlink" Target="http://www.birdorable.com/meet/-/north-america/de/-/" TargetMode="External"/><Relationship Id="rId10" Type="http://schemas.openxmlformats.org/officeDocument/2006/relationships/hyperlink" Target="http://www.picgifs.com/food-and-drinks/high-tea" TargetMode="External"/><Relationship Id="rId19" Type="http://schemas.openxmlformats.org/officeDocument/2006/relationships/hyperlink" Target="http://www.clker.com/clipart-tear-drop-1.html" TargetMode="External"/><Relationship Id="rId4" Type="http://schemas.openxmlformats.org/officeDocument/2006/relationships/hyperlink" Target="http://www.scri8e.com/h/xmas/CICED/SnoAni/" TargetMode="External"/><Relationship Id="rId9" Type="http://schemas.openxmlformats.org/officeDocument/2006/relationships/hyperlink" Target="http://www.adiumxtras.com/index.php?a=xtras&amp;xtra_id=313" TargetMode="External"/><Relationship Id="rId14" Type="http://schemas.openxmlformats.org/officeDocument/2006/relationships/hyperlink" Target="http://www.birds.cornell.edu/crows/crowfaq.htm" TargetMode="External"/><Relationship Id="rId22" Type="http://schemas.openxmlformats.org/officeDocument/2006/relationships/image" Target="../media/image8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9.gif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gif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.jpg"/><Relationship Id="rId5" Type="http://schemas.openxmlformats.org/officeDocument/2006/relationships/image" Target="../media/image14.gif"/><Relationship Id="rId4" Type="http://schemas.openxmlformats.org/officeDocument/2006/relationships/image" Target="../media/image1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0.jpeg"/><Relationship Id="rId11" Type="http://schemas.openxmlformats.org/officeDocument/2006/relationships/image" Target="../media/image8.png"/><Relationship Id="rId5" Type="http://schemas.openxmlformats.org/officeDocument/2006/relationships/image" Target="../media/image13.png"/><Relationship Id="rId10" Type="http://schemas.openxmlformats.org/officeDocument/2006/relationships/image" Target="../media/image17.gif"/><Relationship Id="rId4" Type="http://schemas.openxmlformats.org/officeDocument/2006/relationships/image" Target="../media/image7.gif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8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13.png"/><Relationship Id="rId10" Type="http://schemas.openxmlformats.org/officeDocument/2006/relationships/image" Target="../media/image14.gif"/><Relationship Id="rId4" Type="http://schemas.openxmlformats.org/officeDocument/2006/relationships/image" Target="../media/image7.gif"/><Relationship Id="rId9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2" y="0"/>
            <a:ext cx="9140858" cy="1470025"/>
          </a:xfrm>
        </p:spPr>
        <p:txBody>
          <a:bodyPr>
            <a:noAutofit/>
          </a:bodyPr>
          <a:lstStyle/>
          <a:p>
            <a:r>
              <a:rPr lang="en-US" sz="9600" dirty="0" smtClean="0"/>
              <a:t>Bear Snores On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5486400"/>
            <a:ext cx="6400800" cy="1752600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Originally By Karma Wilson </a:t>
            </a:r>
          </a:p>
          <a:p>
            <a:r>
              <a:rPr lang="en-US" dirty="0" smtClean="0"/>
              <a:t>Illustrated by Jimmie Ratton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401" y="2438400"/>
            <a:ext cx="4038600" cy="4306166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01907"/>
      </p:ext>
    </p:extLst>
  </p:cSld>
  <p:clrMapOvr>
    <a:masterClrMapping/>
  </p:clrMapOvr>
  <p:transition spd="slow" advTm="6439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6"/>
        <p14:stopEvt time="6068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4" y="2876550"/>
            <a:ext cx="1285875" cy="1009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2" y="2876550"/>
            <a:ext cx="1362075" cy="11049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jimmier1\AppData\Local\Microsoft\Windows\Temporary Internet Files\Content.IE5\C9WRAFW0\MP900314309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2" y="5829300"/>
            <a:ext cx="740228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4572000" cy="1752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" y="381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Mouse sips wee slurps.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Hare burps big BURPS!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But the bear snores on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647" y="5753100"/>
            <a:ext cx="800774" cy="723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75" y="5667375"/>
            <a:ext cx="495049" cy="476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60" y="5631455"/>
            <a:ext cx="914400" cy="914400"/>
          </a:xfrm>
          <a:prstGeom prst="rect">
            <a:avLst/>
          </a:prstGeom>
        </p:spPr>
      </p:pic>
      <p:pic>
        <p:nvPicPr>
          <p:cNvPr id="1028" name="Picture 4" descr="C:\Users\jimmier1\AppData\Local\Microsoft\Windows\Temporary Internet Files\Content.IE5\C9WRAFW0\MP900314408[1]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64" y="5622274"/>
            <a:ext cx="836140" cy="88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20" y="6026943"/>
            <a:ext cx="252413" cy="252413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041" y="6028530"/>
            <a:ext cx="249237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787" y="3581400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39483"/>
      </p:ext>
    </p:extLst>
  </p:cSld>
  <p:clrMapOvr>
    <a:masterClrMapping/>
  </p:clrMapOvr>
  <p:transition spd="slow" advTm="796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7074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977" y="0"/>
            <a:ext cx="9199977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jimmier1\AppData\Local\Microsoft\Windows\Temporary Internet Files\Content.IE5\F3GBROBD\MP900314309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87" y="5776459"/>
            <a:ext cx="1082307" cy="94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622" y="2819400"/>
            <a:ext cx="1240438" cy="10667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4038600" cy="2438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 badger scuttles by,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niff-snuffs at the air.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“I smell yummy-yums!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Perhaps we can share 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14" y="5655596"/>
            <a:ext cx="1081028" cy="10810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85" y="5806403"/>
            <a:ext cx="477509" cy="4593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16452" y="5791583"/>
            <a:ext cx="947483" cy="8382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9" y="5845091"/>
            <a:ext cx="10795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343" y="3200400"/>
            <a:ext cx="1059336" cy="8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502768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8259758"/>
      </p:ext>
    </p:extLst>
  </p:cSld>
  <p:clrMapOvr>
    <a:masterClrMapping/>
  </p:clrMapOvr>
  <p:transition spd="slow" advTm="12769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C -0.00052 0.01667 0.00017 0.03333 -0.00278 0.0493 C -0.00382 0.07268 -0.00382 0.09838 -0.00694 0.1213 C -0.00799 0.14792 -0.00885 0.16551 -0.01285 0.18958 C -0.01389 0.19745 -0.01406 0.20555 -0.01701 0.2118 C -0.0217 0.23588 -0.02795 0.24768 -0.0375 0.26458 C -0.03924 0.26805 -0.04306 0.27708 -0.04583 0.28009 C -0.05799 0.29213 -0.04028 0.26991 -0.0526 0.28495 C -0.0566 0.28981 -0.06111 0.2993 -0.06545 0.30231 C -0.06823 0.30787 -0.07083 0.30926 -0.07483 0.31065 C -0.08785 0.33102 -0.09149 0.3213 -0.11458 0.32268 C -0.12205 0.32824 -0.13542 0.32454 -0.14149 0.33148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1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8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749" objId="7"/>
        <p14:stopEvt time="12707" objId="7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95" r="47287"/>
          <a:stretch/>
        </p:blipFill>
        <p:spPr bwMode="auto">
          <a:xfrm>
            <a:off x="0" y="0"/>
            <a:ext cx="928047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54344" y="3368695"/>
            <a:ext cx="2943225" cy="2476228"/>
          </a:xfrm>
          <a:prstGeom prst="rect">
            <a:avLst/>
          </a:prstGeom>
        </p:spPr>
      </p:pic>
      <p:pic>
        <p:nvPicPr>
          <p:cNvPr id="6149" name="Picture 5" descr="C:\Users\jimmier1\AppData\Local\Microsoft\Windows\Temporary Internet Files\Content.IE5\F3GBROBD\MP900314309[1]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45" y="3590482"/>
            <a:ext cx="2678430" cy="241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132" y="2210300"/>
            <a:ext cx="3514725" cy="41779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387212"/>
            <a:ext cx="1662112" cy="2219597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6" y="2776263"/>
            <a:ext cx="2835323" cy="3303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55" y="2428328"/>
            <a:ext cx="1692728" cy="1692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856" y="1003720"/>
            <a:ext cx="3015343" cy="36405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0"/>
            <a:ext cx="5167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“I’ve brought honey-nuts,”</a:t>
            </a:r>
          </a:p>
          <a:p>
            <a:r>
              <a:rPr lang="en-US" sz="3600" dirty="0" smtClean="0"/>
              <a:t>Badger says with a grin.</a:t>
            </a:r>
          </a:p>
          <a:p>
            <a:r>
              <a:rPr lang="en-US" sz="3600" dirty="0" smtClean="0"/>
              <a:t>“Let’s divvy them up,</a:t>
            </a:r>
          </a:p>
          <a:p>
            <a:r>
              <a:rPr lang="en-US" sz="3600" dirty="0" smtClean="0"/>
              <a:t>Cozy down… and dig in!”</a:t>
            </a:r>
            <a:endParaRPr lang="en-US" sz="36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3502"/>
      </p:ext>
    </p:extLst>
  </p:cSld>
  <p:clrMapOvr>
    <a:masterClrMapping/>
  </p:clrMapOvr>
  <p:transition spd="slow" advTm="716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6795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0"/>
            <a:ext cx="9278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3075384"/>
            <a:ext cx="4008437" cy="3124200"/>
          </a:xfrm>
          <a:prstGeom prst="rect">
            <a:avLst/>
          </a:prstGeom>
        </p:spPr>
      </p:pic>
      <p:pic>
        <p:nvPicPr>
          <p:cNvPr id="5127" name="Picture 7" descr="C:\Users\jimmier1\AppData\Local\Microsoft\Windows\Temporary Internet Files\Content.IE5\C9WRAFW0\MP900314309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75" y="4123134"/>
            <a:ext cx="1752600" cy="191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893" y="2637784"/>
            <a:ext cx="3011487" cy="341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2" y="2963863"/>
            <a:ext cx="2835275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30" y="3417065"/>
            <a:ext cx="3219450" cy="26074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0" y="3167856"/>
            <a:ext cx="1504950" cy="1447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91004" y="-4590"/>
            <a:ext cx="43719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And they nibble and they munch with a          </a:t>
            </a:r>
          </a:p>
          <a:p>
            <a:pPr algn="ctr"/>
            <a:r>
              <a:rPr lang="en-US" sz="2400" dirty="0" smtClean="0"/>
              <a:t>CHEW-</a:t>
            </a:r>
          </a:p>
          <a:p>
            <a:pPr algn="ctr"/>
            <a:r>
              <a:rPr lang="en-US" sz="2400" dirty="0" smtClean="0"/>
              <a:t>CHOMP-</a:t>
            </a:r>
          </a:p>
          <a:p>
            <a:pPr algn="ctr"/>
            <a:r>
              <a:rPr lang="en-US" sz="2400" dirty="0" smtClean="0"/>
              <a:t>CRUNCH !</a:t>
            </a:r>
          </a:p>
          <a:p>
            <a:pPr algn="ctr"/>
            <a:r>
              <a:rPr lang="en-US" sz="2400" dirty="0"/>
              <a:t> </a:t>
            </a:r>
            <a:r>
              <a:rPr lang="en-US" sz="2400" dirty="0" smtClean="0"/>
              <a:t>but the bear snores on.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93542">
            <a:off x="5157092" y="4421527"/>
            <a:ext cx="941988" cy="87477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79" y="4025900"/>
            <a:ext cx="114617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292" y="3672680"/>
            <a:ext cx="114617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29327"/>
      </p:ext>
    </p:extLst>
  </p:cSld>
  <p:clrMapOvr>
    <a:masterClrMapping/>
  </p:clrMapOvr>
  <p:transition spd="slow" advTm="7855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8"/>
        <p14:stopEvt time="7061" objId="8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364" y="2125980"/>
            <a:ext cx="1362076" cy="1714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248" y="3223260"/>
            <a:ext cx="1285875" cy="1295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5276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2057400" cy="419100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20574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 gopher and a mole tunnel up through the floor.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Then a wren and raven flutter in through the door!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76" y="5780719"/>
            <a:ext cx="891540" cy="1017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36" y="6250780"/>
            <a:ext cx="438150" cy="438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739" y="2677000"/>
            <a:ext cx="873641" cy="11634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982" y="3137057"/>
            <a:ext cx="802839" cy="5838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77" y="6080283"/>
            <a:ext cx="571079" cy="5162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37" y="5801437"/>
            <a:ext cx="579705" cy="557691"/>
          </a:xfrm>
          <a:prstGeom prst="rect">
            <a:avLst/>
          </a:prstGeom>
        </p:spPr>
      </p:pic>
      <p:pic>
        <p:nvPicPr>
          <p:cNvPr id="1026" name="Picture 2" descr="C:\Users\jimmier1\AppData\Local\Microsoft\Windows\Temporary Internet Files\Content.IE5\671ELLUY\MP900314408[1]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6" y="5855253"/>
            <a:ext cx="1109161" cy="86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16" y="5634511"/>
            <a:ext cx="996552" cy="9965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165" y="3227068"/>
            <a:ext cx="722946" cy="5257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123" y="3434476"/>
            <a:ext cx="824468" cy="87296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005" y="2313664"/>
            <a:ext cx="967423" cy="823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104" y="3507467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8496" y="3580727"/>
            <a:ext cx="543085" cy="619352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66160"/>
      </p:ext>
    </p:extLst>
  </p:cSld>
  <p:clrMapOvr>
    <a:masterClrMapping/>
  </p:clrMapOvr>
  <p:transition spd="slow" advTm="11422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C -0.0085 0.02871 -0.01649 0.05718 -0.02343 0.08681 C -0.02708 0.10232 -0.02951 0.11898 -0.03506 0.13334 C -0.03975 0.14537 -0.04913 0.15394 -0.05503 0.16459 C -0.06753 0.18704 -0.04878 0.16065 -0.06336 0.18009 C -0.06631 0.19144 -0.07899 0.21088 -0.08663 0.21783 C -0.08906 0.23033 -0.09131 0.24259 -0.0967 0.25347 C -0.09878 0.26968 -0.10312 0.28634 -0.11006 0.3 C -0.11371 0.31459 -0.1184 0.32755 -0.1217 0.34236 C -0.12222 0.34468 -0.12291 0.34676 -0.12343 0.34908 C -0.12413 0.35209 -0.12309 0.35602 -0.125 0.35787 C -0.12795 0.36065 -0.13767 0.36019 -0.14166 0.36019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C -0.00607 0.00533 -0.01111 0.0088 -0.01823 0.01111 C -0.02309 0.01736 -0.02899 0.01783 -0.03489 0.02222 C -0.04809 0.03195 -0.05764 0.04375 -0.0717 0.05116 C -0.07882 0.06088 -0.08732 0.06644 -0.0967 0.07107 C -0.10104 0.07338 -0.10416 0.07292 -0.10833 0.0757 C -0.11406 0.0794 -0.11892 0.08403 -0.125 0.08681 C -0.13038 0.09746 -0.13802 0.09746 -0.14496 0.10672 C -0.15087 0.11459 -0.15399 0.12153 -0.16163 0.12662 C -0.16371 0.13727 -0.1658 0.14121 -0.1717 0.14885 C -0.17274 0.15185 -0.17361 0.1551 -0.175 0.15787 C -0.17639 0.16042 -0.17882 0.16181 -0.18003 0.16459 C -0.18403 0.17408 -0.18368 0.18218 -0.18837 0.19121 C -0.1901 0.19885 -0.19166 0.2044 -0.19496 0.21111 C -0.19653 0.21898 -0.19948 0.22917 -0.2033 0.23565 C -0.20625 0.24051 -0.21076 0.24352 -0.21337 0.24885 C -0.21441 0.25116 -0.2151 0.25394 -0.21666 0.25556 C -0.21805 0.25695 -0.22014 0.25672 -0.2217 0.25787 C -0.23229 0.26505 -0.2434 0.26875 -0.25503 0.27338 C -0.26528 0.27755 -0.28663 0.2801 -0.28663 0.2801 C -0.29514 0.28357 -0.30451 0.29236 -0.31337 0.29329 C -0.31996 0.29398 -0.32673 0.29491 -0.33333 0.2956 C -0.33663 0.29699 -0.33993 0.29861 -0.34323 0.3 C -0.34479 0.3007 -0.34531 0.30324 -0.3467 0.3044 C -0.34809 0.30556 -0.35 0.30602 -0.35156 0.30672 C -0.3566 0.3132 -0.35833 0.32385 -0.35833 0.33334 " pathEditMode="relative" ptsTypes="fffffffffffffffffffffffff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36 0.07031 C 0.10105 0.07956 0.10122 0.09436 0.10261 0.10569 C 0.10313 0.13044 0.104 0.15519 0.104 0.17993 C 0.104 0.21115 0.09948 0.23289 0.09254 0.26087 C 0.09028 0.26989 0.08993 0.27591 0.0849 0.28261 C 0.07986 0.29672 0.07344 0.30944 0.06337 0.318 C 0.0599 0.3254 0.05903 0.33141 0.0533 0.33673 C 0.04896 0.34506 0.05174 0.35014 0.04445 0.35361 C 0.03733 0.36679 0.01528 0.36356 0.004 0.36541 C -0.01458 0.36425 -0.02656 0.36379 -0.04288 0.35685 C -0.04583 0.35107 -0.04548 0.34552 -0.04791 0.33997 C -0.04878 0.33789 -0.05069 0.33673 -0.05173 0.33488 C -0.05538 0.32817 -0.05729 0.31915 -0.0618 0.31314 C -0.07135 0.30042 -0.07882 0.28493 -0.08715 0.27082 C -0.09166 0.26319 -0.09392 0.25232 -0.10104 0.24908 C -0.10434 0.24469 -0.10694 0.23798 -0.11128 0.23543 C -0.11371 0.23405 -0.11892 0.2322 -0.11892 0.2322 C -0.12864 0.21855 -0.1427 0.213 -0.15555 0.20676 C -0.18177 0.20791 -0.19149 0.20514 -0.21128 0.21346 C -0.21996 0.22133 -0.21597 0.21901 -0.22257 0.22202 C -0.225 0.22526 -0.22656 0.22919 -0.22899 0.2322 C -0.23246 0.23659 -0.23767 0.24029 -0.24166 0.24399 C -0.24531 0.25139 -0.24618 0.25741 -0.25295 0.26087 C -0.25555 0.27013 -0.25694 0.27984 -0.25937 0.28932 C -0.26059 0.30227 -0.25954 0.30389 -0.26701 0.31129 C -0.2717 0.32447 -0.26649 0.3136 -0.27326 0.31985 C -0.27951 0.32563 -0.27517 0.32748 -0.28472 0.33164 C -0.30486 0.34043 -0.29809 0.33673 -0.33142 0.33835 C -0.33316 0.33881 -0.33489 0.33974 -0.33663 0.33997 C -0.34496 0.34089 -0.35347 0.33997 -0.3618 0.34182 C -0.36475 0.34251 -0.36649 0.34714 -0.36944 0.34852 C -0.37118 0.35569 -0.37395 0.36171 -0.37586 0.36864 C -0.37725 0.38021 -0.38229 0.3964 -0.37326 0.40403 C -0.37239 0.40565 -0.37187 0.40796 -0.37066 0.40912 C -0.3684 0.41097 -0.36545 0.41074 -0.36319 0.41259 C -0.36059 0.4149 -0.35816 0.41698 -0.35555 0.41929 C -0.35329 0.42114 -0.34791 0.42253 -0.34791 0.42253 C -0.34184 0.42161 -0.33177 0.42392 -0.34027 0.41259 " pathEditMode="relative" ptsTypes="fffffffffffffffffffffffffffffffffffffA"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96296E-6 C -0.00122 0.02871 -0.00348 0.0375 -0.00956 0.0625 C -0.01216 0.07292 -0.0139 0.08357 -0.01702 0.09375 C -0.01876 0.09931 -0.02154 0.10255 -0.02345 0.10787 C -0.02605 0.12199 -0.02727 0.11783 -0.03299 0.12917 C -0.03612 0.13519 -0.03959 0.14237 -0.04358 0.14769 C -0.04914 0.1551 -0.0448 0.14514 -0.05001 0.15463 C -0.05452 0.16274 -0.05765 0.17223 -0.06181 0.18033 C -0.06268 0.18195 -0.06407 0.18287 -0.06494 0.18449 C -0.06581 0.18588 -0.06633 0.18727 -0.06702 0.18866 C -0.06945 0.19862 -0.07345 0.20695 -0.07761 0.21574 C -0.07813 0.2169 -0.07918 0.21737 -0.07987 0.21852 C -0.08247 0.22269 -0.08525 0.22662 -0.08733 0.23125 C -0.09133 0.24051 -0.08872 0.23681 -0.0948 0.2426 C -0.09549 0.24445 -0.09584 0.24676 -0.09688 0.24838 C -0.09775 0.24977 -0.09931 0.24977 -0.10001 0.25116 C -0.10782 0.26667 -0.09515 0.24885 -0.10331 0.25973 C -0.10539 0.26644 -0.10678 0.27014 -0.1106 0.27524 C -0.11251 0.28218 -0.11685 0.28658 -0.12032 0.29237 C -0.12414 0.29908 -0.12397 0.30255 -0.12987 0.3051 C -0.13543 0.31598 -0.12831 0.30394 -0.13508 0.31065 C -0.14046 0.31598 -0.14463 0.325 -0.15105 0.32778 C -0.15608 0.33403 -0.15973 0.33635 -0.16598 0.33912 C -0.16841 0.34028 -0.17345 0.3419 -0.17345 0.3419 " pathEditMode="relative" ptsTypes="ffff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4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014" objId="10"/>
        <p14:stopEvt time="11422" objId="10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2574403"/>
            <a:ext cx="1047750" cy="76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084" y="2667000"/>
            <a:ext cx="1437482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2971800"/>
            <a:ext cx="1047750" cy="762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946" y="5733834"/>
            <a:ext cx="854798" cy="8547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2438400" cy="4419600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638" y="9927"/>
            <a:ext cx="253523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Mole mutters, “What a night!”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“What a storm!” twitters Wren.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And everybody clutters in the great bear’s den.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90" y="5774068"/>
            <a:ext cx="800100" cy="800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82" y="5211782"/>
            <a:ext cx="1025159" cy="1174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8" y="5799142"/>
            <a:ext cx="802702" cy="8620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52" y="5625846"/>
            <a:ext cx="628180" cy="6043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062" y="5999100"/>
            <a:ext cx="636138" cy="5750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52183" y="5644635"/>
            <a:ext cx="943711" cy="82289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23" y="3581400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9707"/>
      </p:ext>
    </p:extLst>
  </p:cSld>
  <p:clrMapOvr>
    <a:masterClrMapping/>
  </p:clrMapOvr>
  <p:transition spd="slow" advTm="10127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2"/>
        <p14:stopEvt time="10127" objId="12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534526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-33249" y="65590"/>
            <a:ext cx="2624049" cy="28968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711" y="3469821"/>
            <a:ext cx="2686049" cy="32004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4" y="3545758"/>
            <a:ext cx="1768474" cy="12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71880"/>
            <a:ext cx="2362199" cy="3661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6" y="4757736"/>
            <a:ext cx="2128658" cy="21002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78" y="-304800"/>
            <a:ext cx="2237048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635" y="3124200"/>
            <a:ext cx="2266949" cy="1828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6" y="1453356"/>
            <a:ext cx="2133600" cy="1981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74993">
            <a:off x="2171699" y="3277604"/>
            <a:ext cx="1981200" cy="22411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184" y="121072"/>
            <a:ext cx="1721615" cy="19363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4165266"/>
            <a:ext cx="2338450" cy="20831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060" y="1847455"/>
            <a:ext cx="2016890" cy="21911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42" y="2250678"/>
            <a:ext cx="1633718" cy="17470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711" y="-152400"/>
            <a:ext cx="2238015" cy="23537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560" y="3396127"/>
            <a:ext cx="2522439" cy="33936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560" y="2214025"/>
            <a:ext cx="2522439" cy="2543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5070021"/>
            <a:ext cx="1904999" cy="186417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963" y="1785646"/>
            <a:ext cx="1752600" cy="166930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1715"/>
            <a:ext cx="2286000" cy="191248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923099"/>
            <a:ext cx="1676400" cy="18035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239" y="-31579"/>
            <a:ext cx="1428750" cy="29319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300833"/>
            <a:ext cx="1600199" cy="163552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5118594"/>
            <a:ext cx="1791064" cy="144224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4" y="3087468"/>
            <a:ext cx="2464925" cy="255133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" y="3015126"/>
            <a:ext cx="1299140" cy="13830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" y="4573948"/>
            <a:ext cx="1541001" cy="126576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3070" y="300335"/>
            <a:ext cx="29139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They tweet and they titter. They chat and they chitter.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But the bear snores on.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3209" y="4531239"/>
            <a:ext cx="144834" cy="144834"/>
          </a:xfrm>
          <a:prstGeom prst="rect">
            <a:avLst/>
          </a:prstGeom>
        </p:spPr>
      </p:pic>
      <p:pic>
        <p:nvPicPr>
          <p:cNvPr id="1025" name="Picture 10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43" y="4568081"/>
            <a:ext cx="162111" cy="115623"/>
          </a:xfrm>
          <a:prstGeom prst="rect">
            <a:avLst/>
          </a:prstGeom>
        </p:spPr>
      </p:pic>
      <p:pic>
        <p:nvPicPr>
          <p:cNvPr id="1028" name="Picture 102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41641"/>
            <a:ext cx="495300" cy="495300"/>
          </a:xfrm>
          <a:prstGeom prst="rect">
            <a:avLst/>
          </a:prstGeom>
        </p:spPr>
      </p:pic>
      <p:pic>
        <p:nvPicPr>
          <p:cNvPr id="1029" name="Picture 1028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93" y="4590008"/>
            <a:ext cx="113104" cy="102246"/>
          </a:xfrm>
          <a:prstGeom prst="rect">
            <a:avLst/>
          </a:prstGeom>
        </p:spPr>
      </p:pic>
      <p:pic>
        <p:nvPicPr>
          <p:cNvPr id="1030" name="Picture 10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991" y="4488665"/>
            <a:ext cx="97097" cy="85147"/>
          </a:xfrm>
          <a:prstGeom prst="rect">
            <a:avLst/>
          </a:prstGeom>
        </p:spPr>
      </p:pic>
      <p:pic>
        <p:nvPicPr>
          <p:cNvPr id="1031" name="Picture 10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470" y="4447681"/>
            <a:ext cx="81854" cy="90271"/>
          </a:xfrm>
          <a:prstGeom prst="rect">
            <a:avLst/>
          </a:prstGeom>
        </p:spPr>
      </p:pic>
      <p:pic>
        <p:nvPicPr>
          <p:cNvPr id="1032" name="Picture 1031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306" y="4549561"/>
            <a:ext cx="152661" cy="152661"/>
          </a:xfrm>
          <a:prstGeom prst="rect">
            <a:avLst/>
          </a:prstGeom>
        </p:spPr>
      </p:pic>
      <p:pic>
        <p:nvPicPr>
          <p:cNvPr id="1033" name="Picture 10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4" y="11112"/>
            <a:ext cx="1552576" cy="1423265"/>
          </a:xfrm>
          <a:prstGeom prst="rect">
            <a:avLst/>
          </a:prstGeom>
        </p:spPr>
      </p:pic>
      <p:pic>
        <p:nvPicPr>
          <p:cNvPr id="1034" name="Picture 10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960" y="1483362"/>
            <a:ext cx="1313439" cy="1640838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88734"/>
      </p:ext>
    </p:extLst>
  </p:cSld>
  <p:clrMapOvr>
    <a:masterClrMapping/>
  </p:clrMapOvr>
  <p:transition spd="slow" advTm="7809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5939" objId="2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534526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-33249" y="65590"/>
            <a:ext cx="2319249" cy="29495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711" y="3469821"/>
            <a:ext cx="2686049" cy="32004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060" y="3844420"/>
            <a:ext cx="1332677" cy="91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71880"/>
            <a:ext cx="2362199" cy="3661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6" y="4757736"/>
            <a:ext cx="2128658" cy="21002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78" y="-304800"/>
            <a:ext cx="2237048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635" y="3124200"/>
            <a:ext cx="2266949" cy="1828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6" y="1453356"/>
            <a:ext cx="2133600" cy="1981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74993">
            <a:off x="2171699" y="3277604"/>
            <a:ext cx="1981200" cy="22411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184" y="121072"/>
            <a:ext cx="1721615" cy="19363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4165266"/>
            <a:ext cx="2338450" cy="20831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060" y="1847455"/>
            <a:ext cx="2016890" cy="21911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060" y="2250678"/>
            <a:ext cx="1633718" cy="17470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711" y="-152400"/>
            <a:ext cx="2238015" cy="23537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560" y="3396127"/>
            <a:ext cx="2522439" cy="33936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560" y="2214025"/>
            <a:ext cx="2522439" cy="2543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5070021"/>
            <a:ext cx="1904999" cy="186417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963" y="1785646"/>
            <a:ext cx="1752600" cy="166930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1715"/>
            <a:ext cx="2286000" cy="191248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923099"/>
            <a:ext cx="1676400" cy="18035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239" y="-31579"/>
            <a:ext cx="1428750" cy="29319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300833"/>
            <a:ext cx="1600199" cy="163552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5118594"/>
            <a:ext cx="1791064" cy="144224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4" y="3087468"/>
            <a:ext cx="2464925" cy="255133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" y="3015126"/>
            <a:ext cx="1299140" cy="13830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" y="4573948"/>
            <a:ext cx="1541001" cy="12657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3209" y="4531239"/>
            <a:ext cx="144834" cy="144834"/>
          </a:xfrm>
          <a:prstGeom prst="rect">
            <a:avLst/>
          </a:prstGeom>
        </p:spPr>
      </p:pic>
      <p:pic>
        <p:nvPicPr>
          <p:cNvPr id="1025" name="Picture 10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43" y="4568081"/>
            <a:ext cx="162111" cy="115623"/>
          </a:xfrm>
          <a:prstGeom prst="rect">
            <a:avLst/>
          </a:prstGeom>
        </p:spPr>
      </p:pic>
      <p:pic>
        <p:nvPicPr>
          <p:cNvPr id="1028" name="Picture 102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41641"/>
            <a:ext cx="495300" cy="495300"/>
          </a:xfrm>
          <a:prstGeom prst="rect">
            <a:avLst/>
          </a:prstGeom>
        </p:spPr>
      </p:pic>
      <p:pic>
        <p:nvPicPr>
          <p:cNvPr id="1029" name="Picture 1028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93" y="4590008"/>
            <a:ext cx="113104" cy="102246"/>
          </a:xfrm>
          <a:prstGeom prst="rect">
            <a:avLst/>
          </a:prstGeom>
        </p:spPr>
      </p:pic>
      <p:pic>
        <p:nvPicPr>
          <p:cNvPr id="1030" name="Picture 10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991" y="4488665"/>
            <a:ext cx="97097" cy="85147"/>
          </a:xfrm>
          <a:prstGeom prst="rect">
            <a:avLst/>
          </a:prstGeom>
        </p:spPr>
      </p:pic>
      <p:pic>
        <p:nvPicPr>
          <p:cNvPr id="1031" name="Picture 10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470" y="4447681"/>
            <a:ext cx="81854" cy="90271"/>
          </a:xfrm>
          <a:prstGeom prst="rect">
            <a:avLst/>
          </a:prstGeom>
        </p:spPr>
      </p:pic>
      <p:pic>
        <p:nvPicPr>
          <p:cNvPr id="1032" name="Picture 1031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306" y="4549561"/>
            <a:ext cx="152661" cy="152661"/>
          </a:xfrm>
          <a:prstGeom prst="rect">
            <a:avLst/>
          </a:prstGeom>
        </p:spPr>
      </p:pic>
      <p:pic>
        <p:nvPicPr>
          <p:cNvPr id="1033" name="Picture 10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4" y="11112"/>
            <a:ext cx="1552576" cy="1423265"/>
          </a:xfrm>
          <a:prstGeom prst="rect">
            <a:avLst/>
          </a:prstGeom>
        </p:spPr>
      </p:pic>
      <p:pic>
        <p:nvPicPr>
          <p:cNvPr id="1034" name="Picture 10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960" y="1483362"/>
            <a:ext cx="1313439" cy="16408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5630" y="71880"/>
            <a:ext cx="2209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 a cave in the woods,</a:t>
            </a:r>
          </a:p>
          <a:p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a slumbering bear</a:t>
            </a:r>
          </a:p>
          <a:p>
            <a:r>
              <a:rPr lang="en-US" sz="2400" dirty="0">
                <a:solidFill>
                  <a:srgbClr val="FF0000"/>
                </a:solidFill>
              </a:rPr>
              <a:t>s</a:t>
            </a:r>
            <a:r>
              <a:rPr lang="en-US" sz="2400" dirty="0" smtClean="0">
                <a:solidFill>
                  <a:srgbClr val="FF0000"/>
                </a:solidFill>
              </a:rPr>
              <a:t>leeps through the party</a:t>
            </a:r>
          </a:p>
          <a:p>
            <a:r>
              <a:rPr lang="en-US" sz="2400" dirty="0">
                <a:solidFill>
                  <a:srgbClr val="FF0000"/>
                </a:solidFill>
              </a:rPr>
              <a:t>i</a:t>
            </a:r>
            <a:r>
              <a:rPr lang="en-US" sz="2400" dirty="0" smtClean="0">
                <a:solidFill>
                  <a:srgbClr val="FF0000"/>
                </a:solidFill>
              </a:rPr>
              <a:t>n his very own lair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929" y="-1298"/>
            <a:ext cx="1047750" cy="312016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01990"/>
      </p:ext>
    </p:extLst>
  </p:cSld>
  <p:clrMapOvr>
    <a:masterClrMapping/>
  </p:clrMapOvr>
  <p:transition spd="slow" advTm="6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6000" objId="4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286" y="2667000"/>
            <a:ext cx="1357314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4" y="3048000"/>
            <a:ext cx="1362075" cy="990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123" y="24319"/>
            <a:ext cx="3303723" cy="317608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Hare stokes the fire.</a:t>
            </a:r>
          </a:p>
          <a:p>
            <a:pPr marL="0" indent="0">
              <a:buNone/>
            </a:pPr>
            <a:r>
              <a:rPr lang="en-US" dirty="0" smtClean="0"/>
              <a:t>Mouse seasons the stew</a:t>
            </a:r>
          </a:p>
          <a:p>
            <a:pPr marL="0" indent="0">
              <a:buNone/>
            </a:pPr>
            <a:r>
              <a:rPr lang="en-US" dirty="0" smtClean="0"/>
              <a:t>Then a small pepper fleck</a:t>
            </a:r>
          </a:p>
          <a:p>
            <a:pPr marL="0" indent="0">
              <a:buNone/>
            </a:pPr>
            <a:r>
              <a:rPr lang="en-US" dirty="0" smtClean="0"/>
              <a:t>Makes the bear………..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898" y="5579809"/>
            <a:ext cx="727892" cy="7278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832" y="5832060"/>
            <a:ext cx="564133" cy="5099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5715000"/>
            <a:ext cx="830127" cy="7440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0" y="5657868"/>
            <a:ext cx="685800" cy="801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2" y="5898713"/>
            <a:ext cx="574273" cy="4906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5296665"/>
            <a:ext cx="1219200" cy="1219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72" y="5296665"/>
            <a:ext cx="625813" cy="6020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5960820"/>
            <a:ext cx="446917" cy="40853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901" y="3543300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597689"/>
            <a:ext cx="5429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89654"/>
      </p:ext>
    </p:extLst>
  </p:cSld>
  <p:clrMapOvr>
    <a:masterClrMapping/>
  </p:clrMapOvr>
  <p:transition spd="slow" advTm="7006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9"/>
        <p14:stopEvt time="7006" objId="9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933700"/>
            <a:ext cx="1047750" cy="952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743200"/>
            <a:ext cx="1209674" cy="114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34290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He blows and he sneezes,</a:t>
            </a:r>
          </a:p>
          <a:p>
            <a:pPr marL="0" indent="0">
              <a:buNone/>
            </a:pPr>
            <a:r>
              <a:rPr lang="en-US" dirty="0" smtClean="0"/>
              <a:t>And the whole crowd freezes……..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3634902"/>
            <a:ext cx="4111625" cy="384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559865"/>
            <a:ext cx="815975" cy="69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" y="4321651"/>
            <a:ext cx="963088" cy="822892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195" y="5306353"/>
            <a:ext cx="665289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3064" y="5237647"/>
            <a:ext cx="1086142" cy="10861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5" y="5190294"/>
            <a:ext cx="1219200" cy="121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440" y="5397224"/>
            <a:ext cx="719715" cy="8388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51" y="5029200"/>
            <a:ext cx="642089" cy="61770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192" y="5306353"/>
            <a:ext cx="1125620" cy="9870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15675" y="5669179"/>
            <a:ext cx="530063" cy="47676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26010" y="5567176"/>
            <a:ext cx="45720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5105400" y="2743200"/>
            <a:ext cx="2286000" cy="1989897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Aah chooooooooooo !!!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961458"/>
      </p:ext>
    </p:extLst>
  </p:cSld>
  <p:clrMapOvr>
    <a:masterClrMapping/>
  </p:clrMapOvr>
  <p:transition spd="slow" advTm="1016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5344" objId="6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263" y="-188913"/>
            <a:ext cx="9534526" cy="724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195263" y="0"/>
            <a:ext cx="4691063" cy="3200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5537" y="-188913"/>
            <a:ext cx="4953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In a cave in the woods,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In his deep, dark lair,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Through the long cold winter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Sleeps a great brown bear.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35664"/>
            <a:ext cx="10541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6875225" y="3955899"/>
            <a:ext cx="562450" cy="59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25" y="76200"/>
            <a:ext cx="2800350" cy="20366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21" y="3462193"/>
            <a:ext cx="3476625" cy="29511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" y="3003916"/>
            <a:ext cx="3181350" cy="3429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391384"/>
            <a:ext cx="4390951" cy="4661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675" y="228600"/>
            <a:ext cx="3048000" cy="3302264"/>
          </a:xfrm>
          <a:prstGeom prst="rect">
            <a:avLst/>
          </a:prstGeom>
        </p:spPr>
      </p:pic>
      <p:pic>
        <p:nvPicPr>
          <p:cNvPr id="2" name="Slid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37001"/>
      </p:ext>
    </p:extLst>
  </p:cSld>
  <p:clrMapOvr>
    <a:masterClrMapping/>
  </p:clrMapOvr>
  <p:transition spd="slow" advTm="8076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7985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667000"/>
            <a:ext cx="1352550" cy="11319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97996"/>
            <a:ext cx="1352550" cy="108820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69" y="3243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24384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And the bear </a:t>
            </a:r>
            <a:r>
              <a:rPr lang="en-US" sz="2400" b="1" dirty="0" smtClean="0"/>
              <a:t>WAKES UP !</a:t>
            </a:r>
          </a:p>
          <a:p>
            <a:pPr marL="0" indent="0" algn="ctr">
              <a:buNone/>
            </a:pPr>
            <a:r>
              <a:rPr lang="en-US" sz="2400" dirty="0" smtClean="0"/>
              <a:t>BEAR GNARLS</a:t>
            </a:r>
          </a:p>
          <a:p>
            <a:pPr marL="0" indent="0" algn="ctr">
              <a:buNone/>
            </a:pPr>
            <a:r>
              <a:rPr lang="en-US" sz="2400" dirty="0" smtClean="0"/>
              <a:t>And he SNARLS.</a:t>
            </a:r>
          </a:p>
          <a:p>
            <a:pPr marL="0" indent="0" algn="ctr">
              <a:buNone/>
            </a:pPr>
            <a:r>
              <a:rPr lang="en-US" sz="2400" dirty="0" smtClean="0"/>
              <a:t>BEAR ROARS</a:t>
            </a:r>
          </a:p>
          <a:p>
            <a:pPr marL="0" indent="0" algn="ctr">
              <a:buNone/>
            </a:pPr>
            <a:r>
              <a:rPr lang="en-US" sz="2400" dirty="0" smtClean="0"/>
              <a:t>And he RUMBLES!</a:t>
            </a:r>
          </a:p>
          <a:p>
            <a:pPr marL="0" indent="0" algn="ctr">
              <a:buNone/>
            </a:pPr>
            <a:r>
              <a:rPr lang="en-US" sz="2400" dirty="0" smtClean="0"/>
              <a:t>BEAR JUMPS</a:t>
            </a:r>
          </a:p>
          <a:p>
            <a:pPr marL="0" indent="0" algn="ctr">
              <a:buNone/>
            </a:pPr>
            <a:r>
              <a:rPr lang="en-US" sz="2400" dirty="0" smtClean="0"/>
              <a:t>And he STOMPS.</a:t>
            </a:r>
          </a:p>
          <a:p>
            <a:pPr marL="0" indent="0" algn="ctr">
              <a:buNone/>
            </a:pPr>
            <a:r>
              <a:rPr lang="en-US" sz="2400" dirty="0" smtClean="0"/>
              <a:t>BEAR GROWLS</a:t>
            </a:r>
          </a:p>
          <a:p>
            <a:pPr marL="0" indent="0" algn="ctr">
              <a:buNone/>
            </a:pPr>
            <a:r>
              <a:rPr lang="en-US" sz="2400" dirty="0" smtClean="0"/>
              <a:t>And he grumbles!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789891"/>
            <a:ext cx="3048000" cy="36934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7" y="5941844"/>
            <a:ext cx="456739" cy="499707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92717" y="4636620"/>
            <a:ext cx="2555259" cy="1694629"/>
            <a:chOff x="292717" y="4636620"/>
            <a:chExt cx="2555259" cy="169462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046" y="5638800"/>
              <a:ext cx="643421" cy="692449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717" y="4648200"/>
              <a:ext cx="695541" cy="594292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77155" y="5638800"/>
              <a:ext cx="490537" cy="622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135" y="5789595"/>
              <a:ext cx="464703" cy="54165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9442" y="5638800"/>
              <a:ext cx="654050" cy="6540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6155" y="4636620"/>
              <a:ext cx="1045397" cy="83991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57400" y="5675461"/>
              <a:ext cx="790576" cy="619125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45" y="5599247"/>
            <a:ext cx="766090" cy="7660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38" y="5612262"/>
            <a:ext cx="438265" cy="421622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99361"/>
      </p:ext>
    </p:extLst>
  </p:cSld>
  <p:clrMapOvr>
    <a:masterClrMapping/>
  </p:clrMapOvr>
  <p:transition spd="slow" advTm="1426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23 C 0.00278 0.02245 0.00035 0.04513 0.00417 0.06689 C 0.00451 0.07291 0.00469 0.07916 0.00521 0.08518 C 0.00538 0.0868 0.00521 0.09051 0.00625 0.08958 C 0.00816 0.08796 0.00868 0.07939 0.00955 0.07662 C 0.01389 0.06296 0.0191 0.05 0.02448 0.03703 C 0.02587 0.02708 0.02865 0.01828 0.03299 0.00995 C 0.04549 0.01481 0.04583 0.04143 0.05208 0.05393 C 0.05191 0.04305 0.05486 -0.00811 0.0467 -0.02408 C 0.04462 -0.03241 0.04583 -0.0338 0.03924 -0.02963 C 0.03785 -0.02477 0.03542 -0.02037 0.03403 -0.01551 C 0.03333 -0.0132 0.03351 -0.01065 0.03299 -0.00834 C 0.03264 -0.00695 0.03212 -0.00556 0.03177 -0.00417 C 0.03142 -0.00186 0.03108 0.00069 0.03073 0.00301 C 0.03038 0.00486 0.03108 0.00926 0.02969 0.00856 C 0.02951 0.00856 0.02483 -0.00973 0.02448 -0.01112 C 0.0224 -0.01829 0.02066 -0.0382 0.0191 -0.04237 C 0.01528 -0.05278 0.01128 -0.06412 0.00625 -0.07362 C -0.00642 -0.0713 0.00139 -0.07477 -0.01181 -0.05811 C -0.025 -0.04167 -0.03611 -0.02084 -0.04045 0.00301 C -0.03976 0.01759 -0.04097 0.02754 -0.03628 0.0243 C -0.03472 0.02314 -0.0342 0.02013 -0.03299 0.01851 C -0.02604 0.00926 -0.03142 0.02013 -0.02448 0.00856 C -0.01753 -0.00278 -0.01163 -0.02061 -0.00642 -0.03241 C -0.00434 -0.03704 -0.00104 -0.04676 -0.00104 -0.04653 C 0.00104 -0.06042 0.00087 -0.06412 1.11022E-16 -0.08079 C -0.00972 -0.07176 -0.01111 -0.06343 -0.01597 -0.04815 C -0.01701 -0.04491 -0.01927 -0.0382 -0.01927 -0.03797 C -0.02049 -0.02824 -0.02344 -0.00834 -0.02344 -0.00811 C -0.02309 0.01597 -0.02378 0.05138 -0.02031 0.07824 C -0.01944 0.08518 -0.01719 0.08726 -0.01285 0.08958 C 0.00278 0.08078 0.01528 0.06041 0.02552 0.04259 C 0.025 0.0324 0.02483 -0.00024 0.02118 -0.01551 C 0.01493 -0.04121 -0.00729 -0.07246 -0.02674 -0.08079 C -0.02951 -0.07987 -0.03264 -0.07963 -0.03524 -0.07778 C -0.03646 -0.07709 -0.04201 -0.06598 -0.04375 -0.06366 C -0.04601 -0.04885 -0.04323 -0.06412 -0.04687 -0.05093 C -0.04844 -0.04537 -0.05104 -0.03403 -0.05104 -0.0338 C -0.05052 -0.00324 -0.05833 0.07361 -0.0224 0.08518 C -0.01597 0.08426 -0.0092 0.08541 -0.0033 0.0824 C 0.00365 0.07893 0.00694 0.06574 0.01372 0.06111 C 0.01788 0.05416 0.02135 0.04676 0.02552 0.03981 C 0.02639 0.02963 0.0283 0.02129 0.02969 0.01157 C 0.0283 -0.02824 0.0349 -0.04121 0.02014 -0.06505 C 0.01736 -0.07477 0.00938 -0.09005 0.00208 -0.09491 C -0.00295 -0.10487 0.00365 -0.09306 -0.00434 -0.10209 C -0.00538 -0.10324 -0.00556 -0.1051 -0.00642 -0.10625 C -0.01198 -0.11366 -0.02031 -0.11806 -0.02778 -0.12037 C -0.03021 -0.11991 -0.03299 -0.12037 -0.03524 -0.11899 C -0.03628 -0.11829 -0.03576 -0.11598 -0.03628 -0.11482 C -0.03976 -0.10764 -0.04392 -0.10301 -0.04687 -0.09491 C -0.04757 -0.0882 -0.04826 -0.08172 -0.04896 -0.075 C -0.05139 -0.05209 -0.04861 -0.02871 -0.04687 -0.00556 C -0.04549 0.01435 -0.03715 0.0287 -0.0309 0.0456 C -0.0283 0.05277 -0.03056 0.05439 -0.02448 0.05833 C -0.0191 0.0699 -0.01493 0.0831 -0.00434 0.08657 C 0.00191 0.0949 0.00313 0.09699 0.01163 0.0993 C 0.01806 0.1037 0.02483 0.10416 0.03177 0.10648 C 0.03924 0.10601 0.0467 0.10625 0.05417 0.10509 C 0.05868 0.10439 0.06128 0.08958 0.06372 0.08518 C 0.06424 0.07569 0.06597 0.0537 0.06372 0.04398 C 0.06267 0.03958 0.05747 0.03263 0.05747 0.03287 C 0.05486 0.01759 0.05851 0.03426 0.05208 0.01851 C 0.05139 0.01689 0.05174 0.01458 0.05104 0.01296 C 0.04965 0.00926 0.0467 0.00578 0.04462 0.00301 C 0.04115 -0.0132 0.03576 -0.02709 0.03299 -0.04375 C 0.03229 -0.05278 0.0316 -0.06598 0.02865 -0.075 C 0.02726 -0.0794 0.025 -0.08357 0.02326 -0.08774 C 0.02188 -0.09121 0.01701 -0.0963 0.01701 -0.09607 C 0.01458 -0.09537 0.01181 -0.09514 0.00955 -0.09352 C 0.00799 -0.09237 0.00538 -0.08264 0.00521 -0.08218 C 0.0026 -0.07037 0.00226 -0.0669 0.00104 -0.05672 C 1.11022E-16 -0.00348 -0.00295 -0.02223 0.00104 0.00023 Z " pathEditMode="relative" rAng="0" ptsTypes="fffffffffffffffffffffffffffffffffffffffffffffffffffffffffffffffffffffffff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00" y="-7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9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543" objId="13"/>
        <p14:stopEvt time="14268" objId="13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124200"/>
            <a:ext cx="1142999" cy="76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960" y="2984770"/>
            <a:ext cx="1047750" cy="762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23" y="2637817"/>
            <a:ext cx="1095375" cy="76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2438400" cy="3962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“You’ve snuck in my lair and you’ve all had fun!</a:t>
            </a:r>
          </a:p>
          <a:p>
            <a:pPr marL="0" indent="0">
              <a:buNone/>
            </a:pPr>
            <a:r>
              <a:rPr lang="en-US" dirty="0" smtClean="0"/>
              <a:t>But me? I was sleeping and…</a:t>
            </a:r>
            <a:r>
              <a:rPr lang="en-US" dirty="0"/>
              <a:t> </a:t>
            </a:r>
            <a:r>
              <a:rPr lang="en-US" dirty="0" smtClean="0"/>
              <a:t>     I have had none!”</a:t>
            </a:r>
          </a:p>
          <a:p>
            <a:pPr marL="0" indent="0">
              <a:buNone/>
            </a:pPr>
            <a:r>
              <a:rPr lang="en-US" dirty="0" smtClean="0"/>
              <a:t>And he whimpers and he moans, he wails and he groans.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2" y="4974516"/>
            <a:ext cx="255428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026923"/>
            <a:ext cx="3048000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66" y="5882836"/>
            <a:ext cx="838200" cy="838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29" y="5822241"/>
            <a:ext cx="514851" cy="495300"/>
          </a:xfrm>
          <a:prstGeom prst="rect">
            <a:avLst/>
          </a:prstGeom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607460"/>
            <a:ext cx="96838" cy="1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16880"/>
      </p:ext>
    </p:extLst>
  </p:cSld>
  <p:clrMapOvr>
    <a:masterClrMapping/>
  </p:clrMapOvr>
  <p:transition spd="slow" advTm="1350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6 C -1.66667E-6 0.00302 0.00035 0.10394 -0.00416 0.12223 C -0.0059 0.20556 -0.00729 0.2889 -0.00833 0.37223 C -0.00798 0.3801 -0.00729 0.38797 -0.00729 0.39584 C -0.00729 0.41436 -0.00382 0.4139 -0.00937 0.4139 " pathEditMode="relative" ptsTypes="ffffA">
                                      <p:cBhvr>
                                        <p:cTn id="6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1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75" objId="9"/>
        <p14:stopEvt time="12788" objId="9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525" y="2819400"/>
            <a:ext cx="1047750" cy="1219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743200"/>
            <a:ext cx="1047750" cy="76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903">
            <a:off x="4219988" y="2909815"/>
            <a:ext cx="1047750" cy="11470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124200"/>
            <a:ext cx="1047750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35" y="8241"/>
            <a:ext cx="9144000" cy="688657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0"/>
            <a:ext cx="2362200" cy="304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3048000"/>
            <a:ext cx="1047750" cy="7620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-19050" y="0"/>
            <a:ext cx="2438400" cy="3276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Mouse squeaks, “Don’t fret.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Don’t fuss. Look, see?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We can pop more corn!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We can brew more tea!”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53000"/>
            <a:ext cx="255428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87" y="5334000"/>
            <a:ext cx="1600200" cy="1495424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980088"/>
            <a:ext cx="3048000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488337"/>
            <a:ext cx="1219200" cy="1219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94" y="5638800"/>
            <a:ext cx="580612" cy="558563"/>
          </a:xfrm>
          <a:prstGeom prst="rect">
            <a:avLst/>
          </a:prstGeom>
        </p:spPr>
      </p:pic>
      <p:sp>
        <p:nvSpPr>
          <p:cNvPr id="21" name="Freeform 20"/>
          <p:cNvSpPr/>
          <p:nvPr/>
        </p:nvSpPr>
        <p:spPr>
          <a:xfrm rot="186533">
            <a:off x="7122747" y="3185609"/>
            <a:ext cx="461107" cy="192566"/>
          </a:xfrm>
          <a:custGeom>
            <a:avLst/>
            <a:gdLst>
              <a:gd name="connsiteX0" fmla="*/ 0 w 190500"/>
              <a:gd name="connsiteY0" fmla="*/ 0 h 38100"/>
              <a:gd name="connsiteX1" fmla="*/ 171450 w 190500"/>
              <a:gd name="connsiteY1" fmla="*/ 9525 h 38100"/>
              <a:gd name="connsiteX2" fmla="*/ 190500 w 190500"/>
              <a:gd name="connsiteY2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38100">
                <a:moveTo>
                  <a:pt x="0" y="0"/>
                </a:moveTo>
                <a:cubicBezTo>
                  <a:pt x="57150" y="3175"/>
                  <a:pt x="115323" y="-1700"/>
                  <a:pt x="171450" y="9525"/>
                </a:cubicBezTo>
                <a:cubicBezTo>
                  <a:pt x="182675" y="11770"/>
                  <a:pt x="190500" y="38100"/>
                  <a:pt x="190500" y="38100"/>
                </a:cubicBez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162800" y="3333750"/>
            <a:ext cx="190500" cy="247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962775" y="4010025"/>
            <a:ext cx="495300" cy="247650"/>
          </a:xfrm>
          <a:custGeom>
            <a:avLst/>
            <a:gdLst>
              <a:gd name="connsiteX0" fmla="*/ 0 w 495300"/>
              <a:gd name="connsiteY0" fmla="*/ 247650 h 247650"/>
              <a:gd name="connsiteX1" fmla="*/ 95250 w 495300"/>
              <a:gd name="connsiteY1" fmla="*/ 238125 h 247650"/>
              <a:gd name="connsiteX2" fmla="*/ 152400 w 495300"/>
              <a:gd name="connsiteY2" fmla="*/ 209550 h 247650"/>
              <a:gd name="connsiteX3" fmla="*/ 190500 w 495300"/>
              <a:gd name="connsiteY3" fmla="*/ 200025 h 247650"/>
              <a:gd name="connsiteX4" fmla="*/ 257175 w 495300"/>
              <a:gd name="connsiteY4" fmla="*/ 180975 h 247650"/>
              <a:gd name="connsiteX5" fmla="*/ 323850 w 495300"/>
              <a:gd name="connsiteY5" fmla="*/ 171450 h 247650"/>
              <a:gd name="connsiteX6" fmla="*/ 352425 w 495300"/>
              <a:gd name="connsiteY6" fmla="*/ 161925 h 247650"/>
              <a:gd name="connsiteX7" fmla="*/ 390525 w 495300"/>
              <a:gd name="connsiteY7" fmla="*/ 152400 h 247650"/>
              <a:gd name="connsiteX8" fmla="*/ 419100 w 495300"/>
              <a:gd name="connsiteY8" fmla="*/ 133350 h 247650"/>
              <a:gd name="connsiteX9" fmla="*/ 428625 w 495300"/>
              <a:gd name="connsiteY9" fmla="*/ 104775 h 247650"/>
              <a:gd name="connsiteX10" fmla="*/ 466725 w 495300"/>
              <a:gd name="connsiteY10" fmla="*/ 47625 h 247650"/>
              <a:gd name="connsiteX11" fmla="*/ 495300 w 495300"/>
              <a:gd name="connsiteY11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5300" h="247650">
                <a:moveTo>
                  <a:pt x="0" y="247650"/>
                </a:moveTo>
                <a:cubicBezTo>
                  <a:pt x="31750" y="244475"/>
                  <a:pt x="63713" y="242977"/>
                  <a:pt x="95250" y="238125"/>
                </a:cubicBezTo>
                <a:cubicBezTo>
                  <a:pt x="136991" y="231703"/>
                  <a:pt x="112842" y="226504"/>
                  <a:pt x="152400" y="209550"/>
                </a:cubicBezTo>
                <a:cubicBezTo>
                  <a:pt x="164432" y="204393"/>
                  <a:pt x="177913" y="203621"/>
                  <a:pt x="190500" y="200025"/>
                </a:cubicBezTo>
                <a:cubicBezTo>
                  <a:pt x="226204" y="189824"/>
                  <a:pt x="216232" y="188419"/>
                  <a:pt x="257175" y="180975"/>
                </a:cubicBezTo>
                <a:cubicBezTo>
                  <a:pt x="279264" y="176959"/>
                  <a:pt x="301625" y="174625"/>
                  <a:pt x="323850" y="171450"/>
                </a:cubicBezTo>
                <a:cubicBezTo>
                  <a:pt x="333375" y="168275"/>
                  <a:pt x="342771" y="164683"/>
                  <a:pt x="352425" y="161925"/>
                </a:cubicBezTo>
                <a:cubicBezTo>
                  <a:pt x="365012" y="158329"/>
                  <a:pt x="378493" y="157557"/>
                  <a:pt x="390525" y="152400"/>
                </a:cubicBezTo>
                <a:cubicBezTo>
                  <a:pt x="401047" y="147891"/>
                  <a:pt x="409575" y="139700"/>
                  <a:pt x="419100" y="133350"/>
                </a:cubicBezTo>
                <a:cubicBezTo>
                  <a:pt x="422275" y="123825"/>
                  <a:pt x="423749" y="113552"/>
                  <a:pt x="428625" y="104775"/>
                </a:cubicBezTo>
                <a:cubicBezTo>
                  <a:pt x="439744" y="84761"/>
                  <a:pt x="459485" y="69345"/>
                  <a:pt x="466725" y="47625"/>
                </a:cubicBezTo>
                <a:cubicBezTo>
                  <a:pt x="479090" y="10531"/>
                  <a:pt x="469150" y="26150"/>
                  <a:pt x="49530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162800" y="3457575"/>
            <a:ext cx="95250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4976"/>
      </p:ext>
    </p:extLst>
  </p:cSld>
  <p:clrMapOvr>
    <a:masterClrMapping/>
  </p:clrMapOvr>
  <p:transition spd="slow" advTm="8796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8796" objId="2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819400"/>
            <a:ext cx="1200150" cy="106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2970" y="0"/>
            <a:ext cx="3276600" cy="3352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213"/>
            <a:ext cx="3352800" cy="32603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Bear gulps. Bear gobbles.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He sighs with delight.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Then he spins tall tales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hrough the blustery night.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When the sun peeks up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On a crisp, clear down ,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Bear can’t sleep….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956" y="2943342"/>
            <a:ext cx="2395441" cy="38817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441495"/>
            <a:ext cx="968236" cy="9361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198" y="5546202"/>
            <a:ext cx="1219200" cy="1219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445" y="5441494"/>
            <a:ext cx="838200" cy="7945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105" y="5585170"/>
            <a:ext cx="948525" cy="10377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69221" y="5546202"/>
            <a:ext cx="1045924" cy="10613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50" y="5560851"/>
            <a:ext cx="771525" cy="6974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276" y="5024636"/>
            <a:ext cx="950730" cy="833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735024"/>
            <a:ext cx="787080" cy="9199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9400" y="4395480"/>
            <a:ext cx="752475" cy="9774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006" y="4636252"/>
            <a:ext cx="718959" cy="8228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1108">
            <a:off x="5316005" y="4470461"/>
            <a:ext cx="789233" cy="733451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7482"/>
      </p:ext>
    </p:extLst>
  </p:cSld>
  <p:clrMapOvr>
    <a:masterClrMapping/>
  </p:clrMapOvr>
  <p:transition spd="slow" advTm="14723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1.85185E-6 C 0.00329 -0.00301 0.00555 -0.00671 0.0085 -0.00995 C 0.0144 -0.01597 0.02135 -0.02291 0.0276 -0.02824 C 0.03055 -0.03078 0.03229 -0.03541 0.03506 -0.03819 C 0.03836 -0.04537 0.04236 -0.04653 0.0467 -0.05231 C 0.05138 -0.05856 0.05555 -0.06528 0.05954 -0.07222 C 0.06145 -0.07569 0.06388 -0.08426 0.06701 -0.08634 " pathEditMode="relative" ptsTypes="ffffffA"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144" objId="2"/>
        <p14:stopEvt time="14723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263" y="4763"/>
            <a:ext cx="9534526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63"/>
            <a:ext cx="7924800" cy="838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rgbClr val="FFFF00"/>
                </a:solidFill>
              </a:rPr>
              <a:t>But his friends snore on.</a:t>
            </a:r>
            <a:endParaRPr lang="en-US" sz="54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912" y="3907072"/>
            <a:ext cx="1720098" cy="895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33734">
            <a:off x="5638801" y="4626067"/>
            <a:ext cx="152400" cy="1397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89912" y="4642067"/>
            <a:ext cx="77025" cy="89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153" y="4580383"/>
            <a:ext cx="135271" cy="1155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486275"/>
            <a:ext cx="228600" cy="2452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760788" y="4584764"/>
            <a:ext cx="167726" cy="1470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961" y="4637425"/>
            <a:ext cx="45719" cy="806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995" y="4598433"/>
            <a:ext cx="152400" cy="1586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6005">
            <a:off x="5640089" y="4608893"/>
            <a:ext cx="74911" cy="152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680" y="4600393"/>
            <a:ext cx="67790" cy="63123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11163"/>
      </p:ext>
    </p:extLst>
  </p:cSld>
  <p:clrMapOvr>
    <a:masterClrMapping/>
  </p:clrMapOvr>
  <p:transition spd="slow" advTm="333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2877" objId="2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Credits :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6600" y="1371600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Sleeping Bear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Winter woods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Animated Snow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5"/>
              </a:rPr>
              <a:t>Cave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6"/>
              </a:rPr>
              <a:t>Day and night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7"/>
              </a:rPr>
              <a:t>Mouse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8"/>
              </a:rPr>
              <a:t>Flame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Clip Art</a:t>
            </a:r>
          </a:p>
          <a:p>
            <a:pPr marL="0" indent="0">
              <a:buNone/>
            </a:pPr>
            <a:r>
              <a:rPr lang="en-US" dirty="0" smtClean="0">
                <a:hlinkClick r:id="rId9"/>
              </a:rPr>
              <a:t>Badger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0"/>
              </a:rPr>
              <a:t>Tea.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1"/>
              </a:rPr>
              <a:t>Honey nuts.</a:t>
            </a:r>
            <a:r>
              <a:rPr lang="en-US" dirty="0" smtClean="0">
                <a:hlinkClick r:id="rId12"/>
              </a:rPr>
              <a:t>nut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3"/>
              </a:rPr>
              <a:t>Cup of tea.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4"/>
              </a:rPr>
              <a:t>Raven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5"/>
              </a:rPr>
              <a:t>Wren.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6"/>
              </a:rPr>
              <a:t>Gopher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7"/>
              </a:rPr>
              <a:t>Angry Bear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8"/>
              </a:rPr>
              <a:t>Mole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19"/>
              </a:rPr>
              <a:t>Crying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20"/>
              </a:rPr>
              <a:t>Cup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95800"/>
            <a:ext cx="2275726" cy="23818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0"/>
            <a:ext cx="619125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619125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2" y="4535184"/>
            <a:ext cx="227144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82585"/>
      </p:ext>
    </p:extLst>
  </p:cSld>
  <p:clrMapOvr>
    <a:masterClrMapping/>
  </p:clrMapOvr>
  <p:transition spd="slow" advTm="9257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6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6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6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6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6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6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6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6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6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6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6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6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6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6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6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6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14282"/>
            <a:ext cx="2286000" cy="21291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49" y="-37011"/>
            <a:ext cx="6127749" cy="234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119846"/>
            <a:ext cx="5943600" cy="46101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0"/>
            <a:ext cx="670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Cuddled in a heap,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With his eyes shut tight,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He sleeps through the day,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He sleeps through the night.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3048000"/>
            <a:ext cx="1047750" cy="762000"/>
          </a:xfrm>
          <a:prstGeom prst="rect">
            <a:avLst/>
          </a:prstGeom>
        </p:spPr>
      </p:pic>
      <p:pic>
        <p:nvPicPr>
          <p:cNvPr id="2" name="Slid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844410"/>
      </p:ext>
    </p:extLst>
  </p:cSld>
  <p:clrMapOvr>
    <a:masterClrMapping/>
  </p:clrMapOvr>
  <p:transition spd="slow" advTm="811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7618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534526" cy="684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4800600" cy="1905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76201"/>
            <a:ext cx="4876800" cy="1828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The cold winds howl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and the night sounds growl.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But the bear snores on.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94933"/>
            <a:ext cx="1134534" cy="638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817" y="4265567"/>
            <a:ext cx="495300" cy="495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333" y="4206134"/>
            <a:ext cx="2066532" cy="24971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858" y="1247623"/>
            <a:ext cx="1980141" cy="28473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607" y="24009"/>
            <a:ext cx="3319992" cy="2995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206134"/>
            <a:ext cx="1866900" cy="14007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513217"/>
            <a:ext cx="3520017" cy="23447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18932" y="1362345"/>
            <a:ext cx="2552293" cy="42382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4578" y="4193175"/>
            <a:ext cx="2357847" cy="29718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56422" y="1785045"/>
            <a:ext cx="2751243" cy="32004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2" y="2438400"/>
            <a:ext cx="2183478" cy="2631075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43060"/>
      </p:ext>
    </p:extLst>
  </p:cSld>
  <p:clrMapOvr>
    <a:masterClrMapping/>
  </p:clrMapOvr>
  <p:transition spd="slow" advTm="5252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5241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562" y="2762032"/>
            <a:ext cx="1209675" cy="109179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76200"/>
            <a:ext cx="4648200" cy="228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"/>
            <a:ext cx="4724400" cy="25146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An itty-bitty mouse,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Pitter-pat, tip-toe,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Creep-crawls in the cave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From the fluff-cold snow.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946806"/>
            <a:ext cx="1066800" cy="964387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975060"/>
            <a:ext cx="5868380" cy="496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48620"/>
      </p:ext>
    </p:extLst>
  </p:cSld>
  <p:clrMapOvr>
    <a:masterClrMapping/>
  </p:clrMapOvr>
  <p:transition spd="slow" advTm="10263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C -0.01406 0.01667 -0.02864 0.03148 -0.04305 0.04815 C -0.05208 0.0588 -0.05781 0.07014 -0.06961 0.07686 C -0.0776 0.08658 -0.0809 0.09422 -0.09218 0.09861 C -0.09791 0.10579 -0.10416 0.11551 -0.11007 0.12292 C -0.1243 0.13959 -0.10972 0.1169 -0.12031 0.13264 C -0.12795 0.14375 -0.13628 0.15602 -0.14531 0.16621 C -0.1625 0.18727 -0.14461 0.16088 -0.1592 0.18056 C -0.16927 0.19398 -0.17465 0.21181 -0.18975 0.2169 C -0.19184 0.21829 -0.19375 0.22037 -0.196 0.22153 C -0.19843 0.22269 -0.20173 0.22246 -0.20416 0.22385 C -0.21423 0.22986 -0.22205 0.23912 -0.23281 0.24329 C -0.24097 0.25278 -0.25208 0.25695 -0.26336 0.26019 C -0.27743 0.2713 -0.27118 0.26806 -0.28194 0.27223 C -0.28732 0.28218 -0.29705 0.28773 -0.30625 0.29144 C -0.31093 0.29676 -0.32083 0.30348 -0.32691 0.30579 C -0.33003 0.30857 -0.33437 0.31181 -0.33698 0.31551 C -0.33854 0.31783 -0.33906 0.32107 -0.34097 0.32292 C -0.34444 0.32639 -0.35 0.32639 -0.35347 0.32986 C -0.3658 0.34167 -0.37777 0.35278 -0.39218 0.36111 C -0.40034 0.36621 -0.41007 0.36621 -0.41875 0.36852 C -0.421 0.36922 -0.42482 0.37084 -0.42482 0.3713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3" y="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7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015" objId="6"/>
        <p14:stopEvt time="9980" objId="6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0"/>
            <a:ext cx="3124200" cy="3657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1514" y="-26126"/>
            <a:ext cx="349431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Mouse squeaks, “Too damp, too dank, too </a:t>
            </a:r>
            <a:r>
              <a:rPr lang="en-US" dirty="0" err="1" smtClean="0">
                <a:solidFill>
                  <a:srgbClr val="FF0000"/>
                </a:solidFill>
              </a:rPr>
              <a:t>dark."So</a:t>
            </a:r>
            <a:r>
              <a:rPr lang="en-US" dirty="0" smtClean="0">
                <a:solidFill>
                  <a:srgbClr val="FF0000"/>
                </a:solidFill>
              </a:rPr>
              <a:t> he lights wee twigs with a small, hot spark.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5476265"/>
            <a:ext cx="781050" cy="7060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819400"/>
            <a:ext cx="5008517" cy="50085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88" y="5219699"/>
            <a:ext cx="12192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819400"/>
            <a:ext cx="1123950" cy="1066800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51852"/>
      </p:ext>
    </p:extLst>
  </p:cSld>
  <p:clrMapOvr>
    <a:masterClrMapping/>
  </p:clrMapOvr>
  <p:transition spd="slow" advTm="9773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8669" objId="2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196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595"/>
            <a:ext cx="4343400" cy="287600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The coals pip-pop and the wind doesn’t stop.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But the bear snores on.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199" y="3100115"/>
            <a:ext cx="5011737" cy="500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895600"/>
            <a:ext cx="1047750" cy="91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64" y="5751740"/>
            <a:ext cx="915471" cy="8275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602809"/>
            <a:ext cx="1002507" cy="1002507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37962"/>
      </p:ext>
    </p:extLst>
  </p:cSld>
  <p:clrMapOvr>
    <a:masterClrMapping/>
  </p:clrMapOvr>
  <p:transition spd="slow" advTm="5195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4208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4" y="2819400"/>
            <a:ext cx="1362075" cy="1143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jimmier1\AppData\Local\Microsoft\Windows\Temporary Internet Files\Content.IE5\F3GBROBD\MP900314408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3371" y="3211133"/>
            <a:ext cx="1077589" cy="84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53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595"/>
            <a:ext cx="5029200" cy="249500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Two glowing eyes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Sneak-peak in the den.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Mouse cries, “Who’s there?”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And a hare hops in.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50398"/>
            <a:ext cx="3791439" cy="378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0" y="5559402"/>
            <a:ext cx="9207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16" y="5387928"/>
            <a:ext cx="1219200" cy="12192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82532"/>
      </p:ext>
    </p:extLst>
  </p:cSld>
  <p:clrMapOvr>
    <a:masterClrMapping/>
  </p:clrMapOvr>
  <p:transition spd="slow" advTm="8558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03704E-6 C -0.00069 0.01968 0.00139 0.03866 -0.00712 0.05533 C -0.00955 0.06829 -0.01458 0.0794 -0.01858 0.09144 C -0.02917 0.12362 -0.01997 0.10348 -0.02708 0.11829 C -0.02934 0.13334 -0.03351 0.14746 -0.03715 0.16204 C -0.03872 0.16829 -0.04427 0.17917 -0.04427 0.17917 C -0.04948 0.20047 -0.06215 0.23426 -0.07431 0.24954 C -0.07778 0.26413 -0.07517 0.25788 -0.08142 0.26876 C -0.08368 0.27755 -0.08906 0.29075 -0.09427 0.29723 C -0.09583 0.30348 -0.10139 0.31436 -0.10139 0.31436 C -0.10365 0.32339 -0.10885 0.32964 -0.11424 0.33542 C -0.11927 0.34098 -0.12205 0.34908 -0.12708 0.3544 C -0.13125 0.35903 -0.13628 0.35973 -0.14132 0.36204 C -0.16233 0.36135 -0.18316 0.36019 -0.20417 0.36019 C -0.20608 0.36019 -0.20833 0.36042 -0.2099 0.36204 C -0.21111 0.3632 -0.21042 0.36621 -0.21146 0.36783 C -0.2125 0.36945 -0.21424 0.37038 -0.21563 0.37153 C -0.21667 0.37339 -0.21701 0.37639 -0.21858 0.37732 C -0.22413 0.38033 -0.24063 0.38357 -0.24705 0.38496 C -0.26024 0.39051 -0.24097 0.38149 -0.25573 0.3926 C -0.26198 0.39746 -0.27135 0.39584 -0.27847 0.39815 C -0.34288 0.39723 -0.3941 0.39792 -0.45417 0.39051 C -0.46302 0.38681 -0.47222 0.38056 -0.47986 0.37339 C -0.48038 0.37153 -0.4816 0.36968 -0.48142 0.36783 C -0.48003 0.35626 -0.45868 0.35047 -0.45139 0.35047 " pathEditMode="relative" ptsTypes="ffffffffffffffffffffffffA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014" objId="4"/>
        <p14:stopEvt time="8516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4" y="2819400"/>
            <a:ext cx="1285875" cy="12192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99" y="5841359"/>
            <a:ext cx="880030" cy="77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3124200" cy="266700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302" y="6531"/>
            <a:ext cx="3228702" cy="28128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“Ho, Mouse!” says Hare." Long time, no see!“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So they pop white corn. And they brew black tea.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67400"/>
            <a:ext cx="10795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5553829"/>
            <a:ext cx="1219200" cy="121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888" y="5706219"/>
            <a:ext cx="604837" cy="5818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725" y="5841359"/>
            <a:ext cx="822782" cy="743794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1" y="3423580"/>
            <a:ext cx="41084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35809"/>
      </p:ext>
    </p:extLst>
  </p:cSld>
  <p:clrMapOvr>
    <a:masterClrMapping/>
  </p:clrMapOvr>
  <p:transition spd="slow" advTm="898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8"/>
        <p14:stopEvt time="8895" objId="8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550</Words>
  <Application>Microsoft Office PowerPoint</Application>
  <PresentationFormat>On-screen Show (4:3)</PresentationFormat>
  <Paragraphs>107</Paragraphs>
  <Slides>25</Slides>
  <Notes>2</Notes>
  <HiddenSlides>0</HiddenSlides>
  <MMClips>24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Bear Snores 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Credits :</vt:lpstr>
    </vt:vector>
  </TitlesOfParts>
  <Company>Polk County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Bear Snores On</dc:title>
  <dc:creator>Ratton III, Jimmie</dc:creator>
  <cp:lastModifiedBy>Main</cp:lastModifiedBy>
  <cp:revision>76</cp:revision>
  <dcterms:created xsi:type="dcterms:W3CDTF">2012-11-13T14:46:55Z</dcterms:created>
  <dcterms:modified xsi:type="dcterms:W3CDTF">2014-07-12T17:29:38Z</dcterms:modified>
</cp:coreProperties>
</file>